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aleway ExtraBold"/>
      <p:bold r:id="rId27"/>
      <p:boldItalic r:id="rId28"/>
    </p:embeddedFont>
    <p:embeddedFont>
      <p:font typeface="Barlow Semi Condensed Medium"/>
      <p:regular r:id="rId29"/>
      <p:bold r:id="rId30"/>
      <p:italic r:id="rId31"/>
      <p:boldItalic r:id="rId32"/>
    </p:embeddedFont>
    <p:embeddedFont>
      <p:font typeface="Exo 2"/>
      <p:regular r:id="rId33"/>
      <p:bold r:id="rId34"/>
      <p:italic r:id="rId35"/>
      <p:boldItalic r:id="rId36"/>
    </p:embeddedFont>
    <p:embeddedFont>
      <p:font typeface="Open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ExtraBold-boldItalic.fntdata"/><Relationship Id="rId27" Type="http://schemas.openxmlformats.org/officeDocument/2006/relationships/font" Target="fonts/RalewayExtra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BarlowSemiCondensed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BarlowSemiCondensedMedium-italic.fntdata"/><Relationship Id="rId30" Type="http://schemas.openxmlformats.org/officeDocument/2006/relationships/font" Target="fonts/BarlowSemiCondensedMedium-bold.fntdata"/><Relationship Id="rId11" Type="http://schemas.openxmlformats.org/officeDocument/2006/relationships/slide" Target="slides/slide6.xml"/><Relationship Id="rId33" Type="http://schemas.openxmlformats.org/officeDocument/2006/relationships/font" Target="fonts/Exo2-regular.fntdata"/><Relationship Id="rId10" Type="http://schemas.openxmlformats.org/officeDocument/2006/relationships/slide" Target="slides/slide5.xml"/><Relationship Id="rId32" Type="http://schemas.openxmlformats.org/officeDocument/2006/relationships/font" Target="fonts/BarlowSemiCondensedMedium-boldItalic.fntdata"/><Relationship Id="rId13" Type="http://schemas.openxmlformats.org/officeDocument/2006/relationships/slide" Target="slides/slide8.xml"/><Relationship Id="rId35" Type="http://schemas.openxmlformats.org/officeDocument/2006/relationships/font" Target="fonts/Exo2-italic.fntdata"/><Relationship Id="rId12" Type="http://schemas.openxmlformats.org/officeDocument/2006/relationships/slide" Target="slides/slide7.xml"/><Relationship Id="rId34" Type="http://schemas.openxmlformats.org/officeDocument/2006/relationships/font" Target="fonts/Exo2-bold.fntdata"/><Relationship Id="rId15" Type="http://schemas.openxmlformats.org/officeDocument/2006/relationships/slide" Target="slides/slide10.xml"/><Relationship Id="rId37" Type="http://schemas.openxmlformats.org/officeDocument/2006/relationships/font" Target="fonts/OpenSans-regular.fntdata"/><Relationship Id="rId14" Type="http://schemas.openxmlformats.org/officeDocument/2006/relationships/slide" Target="slides/slide9.xml"/><Relationship Id="rId36" Type="http://schemas.openxmlformats.org/officeDocument/2006/relationships/font" Target="fonts/Exo2-boldItalic.fntdata"/><Relationship Id="rId17" Type="http://schemas.openxmlformats.org/officeDocument/2006/relationships/slide" Target="slides/slide12.xml"/><Relationship Id="rId39" Type="http://schemas.openxmlformats.org/officeDocument/2006/relationships/font" Target="fonts/OpenSans-italic.fntdata"/><Relationship Id="rId16" Type="http://schemas.openxmlformats.org/officeDocument/2006/relationships/slide" Target="slides/slide11.xml"/><Relationship Id="rId38" Type="http://schemas.openxmlformats.org/officeDocument/2006/relationships/font" Target="fonts/OpenSans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332355c2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332355c2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32355c237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332355c237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332355c23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332355c23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332355c237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332355c237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332355c237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332355c237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32355c237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32355c237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332355c237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332355c23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332355c555_6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332355c555_6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32355c237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332355c237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332355c555_79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332355c555_79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32355c237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332355c237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332355c23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332355c23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32355c237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332355c237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332355c237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332355c237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332355c23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332355c23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332355c23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332355c23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332355c3e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332355c3e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332355c237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332355c237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332355c555_6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332355c555_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332355c237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332355c237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332355c237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332355c237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21.png"/><Relationship Id="rId6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4404125" y="1323025"/>
            <a:ext cx="4176000" cy="179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595959"/>
                </a:solidFill>
              </a:rPr>
              <a:t>Web Components</a:t>
            </a:r>
            <a:endParaRPr sz="3600">
              <a:solidFill>
                <a:srgbClr val="595959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5315606" y="3204908"/>
            <a:ext cx="32643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6515">
                <a:solidFill>
                  <a:srgbClr val="000000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Grupo 1:</a:t>
            </a:r>
            <a:endParaRPr sz="6515">
              <a:solidFill>
                <a:srgbClr val="000000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6515">
                <a:solidFill>
                  <a:srgbClr val="000000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Joaquín Cáceres </a:t>
            </a:r>
            <a:endParaRPr sz="6515">
              <a:solidFill>
                <a:srgbClr val="000000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6515">
                <a:solidFill>
                  <a:srgbClr val="000000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Julián García </a:t>
            </a:r>
            <a:endParaRPr sz="6515">
              <a:solidFill>
                <a:srgbClr val="000000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6515">
                <a:solidFill>
                  <a:srgbClr val="000000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Mathias Valdebenito</a:t>
            </a:r>
            <a:endParaRPr sz="6515">
              <a:solidFill>
                <a:srgbClr val="000000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15">
              <a:solidFill>
                <a:srgbClr val="4285F4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4285F4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4285F4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50" y="867925"/>
            <a:ext cx="2476500" cy="170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 b="0" l="0" r="42726" t="0"/>
          <a:stretch/>
        </p:blipFill>
        <p:spPr>
          <a:xfrm>
            <a:off x="795350" y="3018550"/>
            <a:ext cx="2476500" cy="1405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/>
          <p:nvPr/>
        </p:nvSpPr>
        <p:spPr>
          <a:xfrm>
            <a:off x="-7500" y="75"/>
            <a:ext cx="9159000" cy="537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42B8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E1D84"/>
              </a:solidFill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8517783" y="471947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" name="Google Shape;147;p22"/>
          <p:cNvSpPr txBox="1"/>
          <p:nvPr/>
        </p:nvSpPr>
        <p:spPr>
          <a:xfrm>
            <a:off x="65800" y="52950"/>
            <a:ext cx="646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Componente sell-item</a:t>
            </a:r>
            <a:endParaRPr sz="1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075" y="4615627"/>
            <a:ext cx="626601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 rotWithShape="1">
          <a:blip r:embed="rId4">
            <a:alphaModFix/>
          </a:blip>
          <a:srcRect b="6227" l="5588" r="5133" t="6060"/>
          <a:stretch/>
        </p:blipFill>
        <p:spPr>
          <a:xfrm>
            <a:off x="2022874" y="537077"/>
            <a:ext cx="5098276" cy="45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/>
          <p:nvPr/>
        </p:nvSpPr>
        <p:spPr>
          <a:xfrm>
            <a:off x="2208075" y="3273100"/>
            <a:ext cx="4701900" cy="1385400"/>
          </a:xfrm>
          <a:prstGeom prst="rect">
            <a:avLst/>
          </a:prstGeom>
          <a:noFill/>
          <a:ln cap="flat" cmpd="sng" w="38100">
            <a:solidFill>
              <a:srgbClr val="F23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/>
          <p:nvPr/>
        </p:nvSpPr>
        <p:spPr>
          <a:xfrm>
            <a:off x="-7500" y="75"/>
            <a:ext cx="9159000" cy="537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42B8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E1D84"/>
              </a:solidFill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8517783" y="471947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00" y="4491875"/>
            <a:ext cx="780522" cy="53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3"/>
          <p:cNvSpPr txBox="1"/>
          <p:nvPr/>
        </p:nvSpPr>
        <p:spPr>
          <a:xfrm flipH="1">
            <a:off x="1974154" y="2276700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Demo Todo List</a:t>
            </a:r>
            <a:endParaRPr b="1" sz="36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59" name="Google Shape;159;p23"/>
          <p:cNvSpPr txBox="1"/>
          <p:nvPr/>
        </p:nvSpPr>
        <p:spPr>
          <a:xfrm flipH="1">
            <a:off x="3082354" y="1745088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6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02</a:t>
            </a:r>
            <a:endParaRPr b="1" sz="96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60" name="Google Shape;160;p23"/>
          <p:cNvSpPr txBox="1"/>
          <p:nvPr/>
        </p:nvSpPr>
        <p:spPr>
          <a:xfrm>
            <a:off x="65800" y="52950"/>
            <a:ext cx="646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Demo</a:t>
            </a:r>
            <a:endParaRPr sz="1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/>
          <p:nvPr/>
        </p:nvSpPr>
        <p:spPr>
          <a:xfrm>
            <a:off x="-7500" y="75"/>
            <a:ext cx="9159000" cy="537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42B8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E1D84"/>
              </a:solidFill>
            </a:endParaRPr>
          </a:p>
        </p:txBody>
      </p:sp>
      <p:sp>
        <p:nvSpPr>
          <p:cNvPr id="166" name="Google Shape;166;p24"/>
          <p:cNvSpPr txBox="1"/>
          <p:nvPr/>
        </p:nvSpPr>
        <p:spPr>
          <a:xfrm>
            <a:off x="8517783" y="471947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00" y="4491875"/>
            <a:ext cx="780522" cy="5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 rotWithShape="1">
          <a:blip r:embed="rId4">
            <a:alphaModFix/>
          </a:blip>
          <a:srcRect b="12512" l="5208" r="5289" t="12429"/>
          <a:stretch/>
        </p:blipFill>
        <p:spPr>
          <a:xfrm>
            <a:off x="744675" y="1313575"/>
            <a:ext cx="7654651" cy="2739612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 txBox="1"/>
          <p:nvPr/>
        </p:nvSpPr>
        <p:spPr>
          <a:xfrm>
            <a:off x="65800" y="52950"/>
            <a:ext cx="646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Componente todo-</a:t>
            </a:r>
            <a:r>
              <a:rPr lang="es" sz="1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ítem</a:t>
            </a:r>
            <a:endParaRPr sz="1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170" name="Google Shape;17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7650" y="599512"/>
            <a:ext cx="868832" cy="65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/>
          <p:nvPr/>
        </p:nvSpPr>
        <p:spPr>
          <a:xfrm>
            <a:off x="-7500" y="75"/>
            <a:ext cx="9159000" cy="537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42B8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E1D84"/>
              </a:solidFill>
            </a:endParaRPr>
          </a:p>
        </p:txBody>
      </p:sp>
      <p:sp>
        <p:nvSpPr>
          <p:cNvPr id="176" name="Google Shape;176;p25"/>
          <p:cNvSpPr txBox="1"/>
          <p:nvPr/>
        </p:nvSpPr>
        <p:spPr>
          <a:xfrm>
            <a:off x="8517783" y="471947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7" name="Google Shape;1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4163" y="4576075"/>
            <a:ext cx="780522" cy="53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/>
        </p:nvSpPr>
        <p:spPr>
          <a:xfrm>
            <a:off x="65800" y="52950"/>
            <a:ext cx="646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Componente todo-ítem</a:t>
            </a:r>
            <a:endParaRPr sz="1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1775" y="4551893"/>
            <a:ext cx="780499" cy="585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 rotWithShape="1">
          <a:blip r:embed="rId5">
            <a:alphaModFix/>
          </a:blip>
          <a:srcRect b="7728" l="8905" r="9020" t="7525"/>
          <a:stretch/>
        </p:blipFill>
        <p:spPr>
          <a:xfrm>
            <a:off x="1010850" y="749025"/>
            <a:ext cx="3104864" cy="3766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/>
          <p:cNvPicPr preferRelativeResize="0"/>
          <p:nvPr/>
        </p:nvPicPr>
        <p:blipFill rotWithShape="1">
          <a:blip r:embed="rId6">
            <a:alphaModFix/>
          </a:blip>
          <a:srcRect b="6314" l="8490" r="7862" t="6112"/>
          <a:stretch/>
        </p:blipFill>
        <p:spPr>
          <a:xfrm>
            <a:off x="5056900" y="749025"/>
            <a:ext cx="2615051" cy="3766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/>
          <p:nvPr/>
        </p:nvSpPr>
        <p:spPr>
          <a:xfrm>
            <a:off x="-7500" y="75"/>
            <a:ext cx="9159000" cy="537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42B8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E1D84"/>
              </a:solidFill>
            </a:endParaRPr>
          </a:p>
        </p:txBody>
      </p:sp>
      <p:sp>
        <p:nvSpPr>
          <p:cNvPr id="187" name="Google Shape;187;p26"/>
          <p:cNvSpPr txBox="1"/>
          <p:nvPr/>
        </p:nvSpPr>
        <p:spPr>
          <a:xfrm>
            <a:off x="8517783" y="471947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8" name="Google Shape;1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3625" y="4431250"/>
            <a:ext cx="780522" cy="5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5847" y="666638"/>
            <a:ext cx="5804830" cy="430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500" y="241425"/>
            <a:ext cx="4392899" cy="457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25425" y="4527718"/>
            <a:ext cx="780499" cy="585358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6"/>
          <p:cNvSpPr txBox="1"/>
          <p:nvPr/>
        </p:nvSpPr>
        <p:spPr>
          <a:xfrm>
            <a:off x="65800" y="52950"/>
            <a:ext cx="646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Componente todo-ítem</a:t>
            </a:r>
            <a:endParaRPr sz="1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/>
          <p:nvPr/>
        </p:nvSpPr>
        <p:spPr>
          <a:xfrm>
            <a:off x="-7500" y="75"/>
            <a:ext cx="9159000" cy="537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42B8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E1D84"/>
              </a:solidFill>
            </a:endParaRPr>
          </a:p>
        </p:txBody>
      </p:sp>
      <p:sp>
        <p:nvSpPr>
          <p:cNvPr id="198" name="Google Shape;198;p27"/>
          <p:cNvSpPr txBox="1"/>
          <p:nvPr/>
        </p:nvSpPr>
        <p:spPr>
          <a:xfrm>
            <a:off x="8517783" y="471947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9" name="Google Shape;19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9113" y="4232075"/>
            <a:ext cx="780522" cy="5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7"/>
          <p:cNvPicPr preferRelativeResize="0"/>
          <p:nvPr/>
        </p:nvPicPr>
        <p:blipFill rotWithShape="1">
          <a:blip r:embed="rId4">
            <a:alphaModFix/>
          </a:blip>
          <a:srcRect b="12054" l="8480" r="8372" t="11650"/>
          <a:stretch/>
        </p:blipFill>
        <p:spPr>
          <a:xfrm>
            <a:off x="236765" y="1484338"/>
            <a:ext cx="3997934" cy="252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/>
          <p:cNvPicPr preferRelativeResize="0"/>
          <p:nvPr/>
        </p:nvPicPr>
        <p:blipFill rotWithShape="1">
          <a:blip r:embed="rId5">
            <a:alphaModFix/>
          </a:blip>
          <a:srcRect b="11251" l="7403" r="7403" t="12313"/>
          <a:stretch/>
        </p:blipFill>
        <p:spPr>
          <a:xfrm>
            <a:off x="4572000" y="1527613"/>
            <a:ext cx="4314751" cy="247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42725" y="4232068"/>
            <a:ext cx="780499" cy="585358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7"/>
          <p:cNvSpPr txBox="1"/>
          <p:nvPr/>
        </p:nvSpPr>
        <p:spPr>
          <a:xfrm>
            <a:off x="65800" y="52950"/>
            <a:ext cx="646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Componente todo-ítem</a:t>
            </a:r>
            <a:endParaRPr sz="1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/>
          <p:nvPr/>
        </p:nvSpPr>
        <p:spPr>
          <a:xfrm>
            <a:off x="-7500" y="75"/>
            <a:ext cx="9159000" cy="5370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B8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E1D84"/>
              </a:solidFill>
            </a:endParaRPr>
          </a:p>
        </p:txBody>
      </p:sp>
      <p:sp>
        <p:nvSpPr>
          <p:cNvPr id="209" name="Google Shape;209;p28"/>
          <p:cNvSpPr txBox="1"/>
          <p:nvPr/>
        </p:nvSpPr>
        <p:spPr>
          <a:xfrm>
            <a:off x="8517783" y="471947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" name="Google Shape;210;p28"/>
          <p:cNvSpPr txBox="1"/>
          <p:nvPr/>
        </p:nvSpPr>
        <p:spPr>
          <a:xfrm>
            <a:off x="65800" y="52950"/>
            <a:ext cx="646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Aprendizajes</a:t>
            </a:r>
            <a:endParaRPr sz="1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11" name="Google Shape;211;p28"/>
          <p:cNvSpPr txBox="1"/>
          <p:nvPr/>
        </p:nvSpPr>
        <p:spPr>
          <a:xfrm flipH="1">
            <a:off x="1974154" y="22659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Cosas interesantes</a:t>
            </a:r>
            <a:endParaRPr b="1" sz="36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12" name="Google Shape;212;p28"/>
          <p:cNvSpPr txBox="1"/>
          <p:nvPr/>
        </p:nvSpPr>
        <p:spPr>
          <a:xfrm flipH="1">
            <a:off x="3082354" y="1775625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6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03</a:t>
            </a:r>
            <a:endParaRPr b="1" sz="96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213" name="Google Shape;21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00" y="4491875"/>
            <a:ext cx="780522" cy="53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/>
          <p:nvPr/>
        </p:nvSpPr>
        <p:spPr>
          <a:xfrm>
            <a:off x="-7500" y="75"/>
            <a:ext cx="9159000" cy="537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42B8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E1D84"/>
              </a:solidFill>
            </a:endParaRPr>
          </a:p>
        </p:txBody>
      </p:sp>
      <p:sp>
        <p:nvSpPr>
          <p:cNvPr id="219" name="Google Shape;219;p29"/>
          <p:cNvSpPr txBox="1"/>
          <p:nvPr/>
        </p:nvSpPr>
        <p:spPr>
          <a:xfrm>
            <a:off x="8517783" y="471947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" name="Google Shape;220;p29"/>
          <p:cNvSpPr txBox="1"/>
          <p:nvPr/>
        </p:nvSpPr>
        <p:spPr>
          <a:xfrm>
            <a:off x="65800" y="52950"/>
            <a:ext cx="646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Custom Event</a:t>
            </a:r>
            <a:endParaRPr sz="1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221" name="Google Shape;22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00" y="4491875"/>
            <a:ext cx="780522" cy="5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300" y="841875"/>
            <a:ext cx="8067898" cy="365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/>
          <p:nvPr/>
        </p:nvSpPr>
        <p:spPr>
          <a:xfrm>
            <a:off x="-7500" y="75"/>
            <a:ext cx="9159000" cy="537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42B8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E1D84"/>
              </a:solidFill>
            </a:endParaRPr>
          </a:p>
        </p:txBody>
      </p:sp>
      <p:sp>
        <p:nvSpPr>
          <p:cNvPr id="228" name="Google Shape;228;p30"/>
          <p:cNvSpPr txBox="1"/>
          <p:nvPr/>
        </p:nvSpPr>
        <p:spPr>
          <a:xfrm>
            <a:off x="8517783" y="471947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9" name="Google Shape;229;p30"/>
          <p:cNvSpPr txBox="1"/>
          <p:nvPr/>
        </p:nvSpPr>
        <p:spPr>
          <a:xfrm>
            <a:off x="65800" y="52950"/>
            <a:ext cx="646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230" name="Google Shape;23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00" y="4491875"/>
            <a:ext cx="780522" cy="5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647" y="632938"/>
            <a:ext cx="7960156" cy="3877604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0"/>
          <p:cNvSpPr txBox="1"/>
          <p:nvPr/>
        </p:nvSpPr>
        <p:spPr>
          <a:xfrm>
            <a:off x="65800" y="52950"/>
            <a:ext cx="646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Custom Event</a:t>
            </a:r>
            <a:endParaRPr sz="1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/>
          <p:nvPr/>
        </p:nvSpPr>
        <p:spPr>
          <a:xfrm>
            <a:off x="-7500" y="75"/>
            <a:ext cx="9159000" cy="537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42B8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E1D84"/>
              </a:solidFill>
            </a:endParaRPr>
          </a:p>
        </p:txBody>
      </p:sp>
      <p:sp>
        <p:nvSpPr>
          <p:cNvPr id="238" name="Google Shape;238;p31"/>
          <p:cNvSpPr txBox="1"/>
          <p:nvPr/>
        </p:nvSpPr>
        <p:spPr>
          <a:xfrm>
            <a:off x="8517783" y="471947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9" name="Google Shape;239;p31"/>
          <p:cNvSpPr txBox="1"/>
          <p:nvPr/>
        </p:nvSpPr>
        <p:spPr>
          <a:xfrm>
            <a:off x="65800" y="52950"/>
            <a:ext cx="646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240" name="Google Shape;24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00" y="4491875"/>
            <a:ext cx="780522" cy="5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9635" y="727250"/>
            <a:ext cx="4909378" cy="430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1"/>
          <p:cNvSpPr txBox="1"/>
          <p:nvPr/>
        </p:nvSpPr>
        <p:spPr>
          <a:xfrm>
            <a:off x="65800" y="52950"/>
            <a:ext cx="646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AttributeChangedCallback</a:t>
            </a:r>
            <a:endParaRPr sz="1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-7500" y="75"/>
            <a:ext cx="9159000" cy="537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42B8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E1D84"/>
              </a:solidFill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8517783" y="471947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00" y="4491875"/>
            <a:ext cx="780522" cy="53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65800" y="52950"/>
            <a:ext cx="646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Webcomponents v/s Lit</a:t>
            </a:r>
            <a:endParaRPr sz="1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525" y="1754475"/>
            <a:ext cx="2476500" cy="170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4">
            <a:alphaModFix/>
          </a:blip>
          <a:srcRect b="0" l="2004" r="40721" t="0"/>
          <a:stretch/>
        </p:blipFill>
        <p:spPr>
          <a:xfrm>
            <a:off x="6000875" y="1903713"/>
            <a:ext cx="2476500" cy="140533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4260300" y="2371650"/>
            <a:ext cx="873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300">
                <a:solidFill>
                  <a:srgbClr val="EF6605"/>
                </a:solidFill>
              </a:rPr>
              <a:t>V</a:t>
            </a:r>
            <a:r>
              <a:rPr b="1" lang="es" sz="3300"/>
              <a:t>/</a:t>
            </a:r>
            <a:r>
              <a:rPr b="1" lang="es" sz="3300">
                <a:solidFill>
                  <a:srgbClr val="324FFF"/>
                </a:solidFill>
              </a:rPr>
              <a:t>S</a:t>
            </a:r>
            <a:endParaRPr b="1" sz="3300">
              <a:solidFill>
                <a:srgbClr val="324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/>
          <p:nvPr/>
        </p:nvSpPr>
        <p:spPr>
          <a:xfrm>
            <a:off x="-7500" y="75"/>
            <a:ext cx="9159000" cy="5370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B8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E1D84"/>
              </a:solidFill>
            </a:endParaRPr>
          </a:p>
        </p:txBody>
      </p:sp>
      <p:sp>
        <p:nvSpPr>
          <p:cNvPr id="248" name="Google Shape;248;p32"/>
          <p:cNvSpPr txBox="1"/>
          <p:nvPr/>
        </p:nvSpPr>
        <p:spPr>
          <a:xfrm>
            <a:off x="8517783" y="471947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9" name="Google Shape;249;p32"/>
          <p:cNvSpPr txBox="1"/>
          <p:nvPr/>
        </p:nvSpPr>
        <p:spPr>
          <a:xfrm>
            <a:off x="65800" y="52950"/>
            <a:ext cx="646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Aprendizajes</a:t>
            </a:r>
            <a:endParaRPr sz="1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50" name="Google Shape;250;p32"/>
          <p:cNvSpPr txBox="1"/>
          <p:nvPr/>
        </p:nvSpPr>
        <p:spPr>
          <a:xfrm flipH="1">
            <a:off x="1974154" y="22659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Aprendizajes</a:t>
            </a:r>
            <a:endParaRPr b="1" sz="36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51" name="Google Shape;251;p32"/>
          <p:cNvSpPr txBox="1"/>
          <p:nvPr/>
        </p:nvSpPr>
        <p:spPr>
          <a:xfrm flipH="1">
            <a:off x="3082354" y="1775625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6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04</a:t>
            </a:r>
            <a:endParaRPr b="1" sz="96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252" name="Google Shape;25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00" y="4491875"/>
            <a:ext cx="780522" cy="53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La encapsulación de los componentes permite que sean </a:t>
            </a:r>
            <a:r>
              <a:rPr lang="es"/>
              <a:t>reutilizables</a:t>
            </a:r>
            <a:r>
              <a:rPr lang="es"/>
              <a:t> en cualquier contexto, incluso dentro de otros componentes</a:t>
            </a:r>
            <a:r>
              <a:rPr i="1" lang="es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Forma </a:t>
            </a:r>
            <a:r>
              <a:rPr lang="es"/>
              <a:t>estándar</a:t>
            </a:r>
            <a:r>
              <a:rPr lang="es"/>
              <a:t> ofrece mayor granularidad que lit.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Por otro lado, lit ofrece una manera mucho menos verbosa de realizar las mismas cosas que el método estándar.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La generación</a:t>
            </a:r>
            <a:r>
              <a:rPr lang="es"/>
              <a:t> de eventos custom ayuda mucho en el caso de componentes nesteados.</a:t>
            </a:r>
            <a:endParaRPr/>
          </a:p>
        </p:txBody>
      </p:sp>
      <p:sp>
        <p:nvSpPr>
          <p:cNvPr id="258" name="Google Shape;258;p33"/>
          <p:cNvSpPr/>
          <p:nvPr/>
        </p:nvSpPr>
        <p:spPr>
          <a:xfrm>
            <a:off x="-7500" y="75"/>
            <a:ext cx="9159000" cy="537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42B8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E1D84"/>
              </a:solidFill>
            </a:endParaRPr>
          </a:p>
        </p:txBody>
      </p:sp>
      <p:sp>
        <p:nvSpPr>
          <p:cNvPr id="259" name="Google Shape;259;p33"/>
          <p:cNvSpPr txBox="1"/>
          <p:nvPr/>
        </p:nvSpPr>
        <p:spPr>
          <a:xfrm>
            <a:off x="8517783" y="471947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" name="Google Shape;260;p33"/>
          <p:cNvSpPr txBox="1"/>
          <p:nvPr/>
        </p:nvSpPr>
        <p:spPr>
          <a:xfrm>
            <a:off x="65800" y="52950"/>
            <a:ext cx="646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Aprendizajes</a:t>
            </a:r>
            <a:endParaRPr sz="1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261" name="Google Shape;2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00" y="4491875"/>
            <a:ext cx="780522" cy="53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-7500" y="75"/>
            <a:ext cx="9159000" cy="5370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B8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E1D84"/>
              </a:solidFill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8517783" y="471947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65800" y="52950"/>
            <a:ext cx="646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Demo</a:t>
            </a:r>
            <a:endParaRPr sz="1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76" name="Google Shape;76;p15"/>
          <p:cNvSpPr txBox="1"/>
          <p:nvPr/>
        </p:nvSpPr>
        <p:spPr>
          <a:xfrm flipH="1">
            <a:off x="1974154" y="2276700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Demo Item para vender</a:t>
            </a:r>
            <a:endParaRPr b="1" sz="36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77" name="Google Shape;77;p15"/>
          <p:cNvSpPr txBox="1"/>
          <p:nvPr/>
        </p:nvSpPr>
        <p:spPr>
          <a:xfrm flipH="1">
            <a:off x="3082354" y="1745088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6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01</a:t>
            </a:r>
            <a:endParaRPr b="1" sz="96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00" y="4491875"/>
            <a:ext cx="780522" cy="53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/>
          <p:nvPr/>
        </p:nvSpPr>
        <p:spPr>
          <a:xfrm>
            <a:off x="-7500" y="75"/>
            <a:ext cx="9159000" cy="5370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B8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E1D84"/>
              </a:solidFill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8517783" y="471947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00" y="4491875"/>
            <a:ext cx="780522" cy="53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65800" y="52950"/>
            <a:ext cx="2551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Componente sell-item</a:t>
            </a:r>
            <a:endParaRPr sz="1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4">
            <a:alphaModFix/>
          </a:blip>
          <a:srcRect b="9359" l="7401" r="7332" t="9392"/>
          <a:stretch/>
        </p:blipFill>
        <p:spPr>
          <a:xfrm>
            <a:off x="1899213" y="712750"/>
            <a:ext cx="5345573" cy="41791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6514675" y="53025"/>
            <a:ext cx="2551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style</a:t>
            </a:r>
            <a:endParaRPr sz="1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7638" y="593100"/>
            <a:ext cx="868832" cy="65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 rotWithShape="1">
          <a:blip r:embed="rId3">
            <a:alphaModFix/>
          </a:blip>
          <a:srcRect b="9501" l="5451" r="5326" t="9703"/>
          <a:stretch/>
        </p:blipFill>
        <p:spPr>
          <a:xfrm>
            <a:off x="1290200" y="891875"/>
            <a:ext cx="6572252" cy="336839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/>
          <p:nvPr/>
        </p:nvSpPr>
        <p:spPr>
          <a:xfrm>
            <a:off x="-7500" y="75"/>
            <a:ext cx="9159000" cy="5370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B8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E1D84"/>
              </a:solidFill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65800" y="52950"/>
            <a:ext cx="646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Componente sell-item</a:t>
            </a:r>
            <a:endParaRPr sz="1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8517783" y="471947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00" y="4491875"/>
            <a:ext cx="780522" cy="53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/>
        </p:nvSpPr>
        <p:spPr>
          <a:xfrm>
            <a:off x="6514675" y="53025"/>
            <a:ext cx="2551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body</a:t>
            </a:r>
            <a:endParaRPr sz="1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7638" y="593100"/>
            <a:ext cx="868832" cy="65162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/>
          <p:nvPr/>
        </p:nvSpPr>
        <p:spPr>
          <a:xfrm>
            <a:off x="1809750" y="1619225"/>
            <a:ext cx="5403300" cy="701400"/>
          </a:xfrm>
          <a:prstGeom prst="rect">
            <a:avLst/>
          </a:prstGeom>
          <a:noFill/>
          <a:ln cap="flat" cmpd="sng" w="38100">
            <a:solidFill>
              <a:srgbClr val="F23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/>
          <p:nvPr/>
        </p:nvSpPr>
        <p:spPr>
          <a:xfrm>
            <a:off x="-7500" y="75"/>
            <a:ext cx="9159000" cy="537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42B8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E1D84"/>
              </a:solidFill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8517783" y="471947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4375" y="4434562"/>
            <a:ext cx="780522" cy="53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65800" y="52950"/>
            <a:ext cx="646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Componente sell-item</a:t>
            </a:r>
            <a:endParaRPr sz="1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 rotWithShape="1">
          <a:blip r:embed="rId4">
            <a:alphaModFix/>
          </a:blip>
          <a:srcRect b="8334" l="6731" r="6636" t="8732"/>
          <a:stretch/>
        </p:blipFill>
        <p:spPr>
          <a:xfrm>
            <a:off x="219925" y="967625"/>
            <a:ext cx="4324799" cy="33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7075" y="623375"/>
            <a:ext cx="5175125" cy="4009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7913" y="4377250"/>
            <a:ext cx="868832" cy="65162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6514675" y="53025"/>
            <a:ext cx="2551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Scoped-s</a:t>
            </a:r>
            <a:r>
              <a:rPr lang="es" sz="1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tyle</a:t>
            </a:r>
            <a:endParaRPr sz="1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/>
          <p:nvPr/>
        </p:nvSpPr>
        <p:spPr>
          <a:xfrm>
            <a:off x="-7500" y="75"/>
            <a:ext cx="9159000" cy="537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42B8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E1D84"/>
              </a:solidFill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8517783" y="471947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65800" y="52950"/>
            <a:ext cx="646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Componente sell-item</a:t>
            </a:r>
            <a:endParaRPr sz="1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121" name="Google Shape;121;p19"/>
          <p:cNvPicPr preferRelativeResize="0"/>
          <p:nvPr/>
        </p:nvPicPr>
        <p:blipFill rotWithShape="1">
          <a:blip r:embed="rId3">
            <a:alphaModFix/>
          </a:blip>
          <a:srcRect b="8654" l="8417" r="8075" t="8762"/>
          <a:stretch/>
        </p:blipFill>
        <p:spPr>
          <a:xfrm>
            <a:off x="2601838" y="749575"/>
            <a:ext cx="3940325" cy="364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575" y="4461463"/>
            <a:ext cx="868832" cy="65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/>
          <p:nvPr/>
        </p:nvSpPr>
        <p:spPr>
          <a:xfrm>
            <a:off x="-7500" y="75"/>
            <a:ext cx="9159000" cy="537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42B8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E1D84"/>
              </a:solidFill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8517783" y="471947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65800" y="52950"/>
            <a:ext cx="646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Componente sell-item</a:t>
            </a:r>
            <a:endParaRPr sz="1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130" name="Google Shape;130;p20"/>
          <p:cNvPicPr preferRelativeResize="0"/>
          <p:nvPr/>
        </p:nvPicPr>
        <p:blipFill rotWithShape="1">
          <a:blip r:embed="rId3">
            <a:alphaModFix/>
          </a:blip>
          <a:srcRect b="10672" l="7380" r="7295" t="11086"/>
          <a:stretch/>
        </p:blipFill>
        <p:spPr>
          <a:xfrm>
            <a:off x="2138800" y="1099700"/>
            <a:ext cx="5273374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0425" y="4408612"/>
            <a:ext cx="780522" cy="53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/>
          <p:nvPr/>
        </p:nvSpPr>
        <p:spPr>
          <a:xfrm>
            <a:off x="-7500" y="75"/>
            <a:ext cx="9159000" cy="537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42B8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E1D84"/>
              </a:solidFill>
            </a:endParaRPr>
          </a:p>
        </p:txBody>
      </p:sp>
      <p:sp>
        <p:nvSpPr>
          <p:cNvPr id="137" name="Google Shape;137;p21"/>
          <p:cNvSpPr txBox="1"/>
          <p:nvPr/>
        </p:nvSpPr>
        <p:spPr>
          <a:xfrm>
            <a:off x="8517783" y="471947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" name="Google Shape;138;p21"/>
          <p:cNvSpPr txBox="1"/>
          <p:nvPr/>
        </p:nvSpPr>
        <p:spPr>
          <a:xfrm>
            <a:off x="65800" y="52950"/>
            <a:ext cx="646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Componente sell-item</a:t>
            </a:r>
            <a:endParaRPr sz="1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139" name="Google Shape;139;p21"/>
          <p:cNvPicPr preferRelativeResize="0"/>
          <p:nvPr/>
        </p:nvPicPr>
        <p:blipFill rotWithShape="1">
          <a:blip r:embed="rId3">
            <a:alphaModFix/>
          </a:blip>
          <a:srcRect b="7927" l="5735" r="5335" t="8537"/>
          <a:stretch/>
        </p:blipFill>
        <p:spPr>
          <a:xfrm>
            <a:off x="1705852" y="737352"/>
            <a:ext cx="5732298" cy="36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575" y="4434563"/>
            <a:ext cx="868832" cy="65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